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2" r:id="rId3"/>
    <p:sldId id="272" r:id="rId4"/>
    <p:sldId id="274" r:id="rId5"/>
    <p:sldId id="258" r:id="rId6"/>
    <p:sldId id="259" r:id="rId7"/>
    <p:sldId id="260" r:id="rId8"/>
    <p:sldId id="261" r:id="rId9"/>
    <p:sldId id="275" r:id="rId10"/>
    <p:sldId id="277" r:id="rId11"/>
    <p:sldId id="276" r:id="rId12"/>
    <p:sldId id="263" r:id="rId13"/>
    <p:sldId id="264" r:id="rId14"/>
    <p:sldId id="265" r:id="rId15"/>
    <p:sldId id="266" r:id="rId16"/>
    <p:sldId id="278" r:id="rId17"/>
    <p:sldId id="280" r:id="rId18"/>
    <p:sldId id="279" r:id="rId19"/>
    <p:sldId id="268" r:id="rId20"/>
    <p:sldId id="269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64" d="100"/>
          <a:sy n="64" d="100"/>
        </p:scale>
        <p:origin x="84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9D545-08C6-4661-9543-EAC7725958CF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1710C6-070D-4A1C-8C8C-B00D76A06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14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8/11/2022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462391" y="2239766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3464CF-E5EB-2A38-1808-89C1E7923F3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3993-9B79-4257-AD96-1B088756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EBF9-7AD2-40B4-B3C3-96D550D0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5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2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weep k1 3x.wav" descr="sweep k1 3x.wav">
            <a:hlinkClick r:id="" action="ppaction://media"/>
            <a:extLst>
              <a:ext uri="{FF2B5EF4-FFF2-40B4-BE49-F238E27FC236}">
                <a16:creationId xmlns:a16="http://schemas.microsoft.com/office/drawing/2014/main" id="{53EB3FCD-44B3-D738-73B1-CEB49A776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EE5EE-749B-4344-9FC1-6D75EE1F30DE}"/>
              </a:ext>
            </a:extLst>
          </p:cNvPr>
          <p:cNvSpPr/>
          <p:nvPr/>
        </p:nvSpPr>
        <p:spPr>
          <a:xfrm>
            <a:off x="4705350" y="2533650"/>
            <a:ext cx="2457450" cy="17907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9CC26-51EC-40B4-F3E9-A52A408482D7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81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D4527-ECC5-4874-89A0-923B35E72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ocialreward">
            <a:hlinkClick r:id="" action="ppaction://media"/>
            <a:extLst>
              <a:ext uri="{FF2B5EF4-FFF2-40B4-BE49-F238E27FC236}">
                <a16:creationId xmlns:a16="http://schemas.microsoft.com/office/drawing/2014/main" id="{05CD8B79-76A3-41DB-8C7F-7661D6840A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8809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5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3152C-48AD-FFDA-E6E1-EC878D79D2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7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58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3993-9B79-4257-AD96-1B088756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EBF9-7AD2-40B4-B3C3-96D550D0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1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53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tone 480 (2).wav" descr="3 tone 480 (2).wav">
            <a:hlinkClick r:id="" action="ppaction://media"/>
            <a:extLst>
              <a:ext uri="{FF2B5EF4-FFF2-40B4-BE49-F238E27FC236}">
                <a16:creationId xmlns:a16="http://schemas.microsoft.com/office/drawing/2014/main" id="{0F777E34-D0DD-DECB-4D2B-DC4E41E60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CF sound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EC5BD8-6B82-4EDE-B2B5-7F22D409206A}"/>
              </a:ext>
            </a:extLst>
          </p:cNvPr>
          <p:cNvSpPr/>
          <p:nvPr/>
        </p:nvSpPr>
        <p:spPr>
          <a:xfrm>
            <a:off x="4705350" y="2533650"/>
            <a:ext cx="2457450" cy="17907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72664-0A50-1FB9-F5D6-177B5927F6D3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80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frogvideo_Trim">
            <a:hlinkClick r:id="" action="ppaction://media"/>
            <a:extLst>
              <a:ext uri="{FF2B5EF4-FFF2-40B4-BE49-F238E27FC236}">
                <a16:creationId xmlns:a16="http://schemas.microsoft.com/office/drawing/2014/main" id="{C95F53FE-E5A4-47BC-AEF9-FCF42037C2A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14534" y="1379050"/>
            <a:ext cx="14021067" cy="6469991"/>
          </a:xfrm>
        </p:spPr>
      </p:pic>
    </p:spTree>
    <p:extLst>
      <p:ext uri="{BB962C8B-B14F-4D97-AF65-F5344CB8AC3E}">
        <p14:creationId xmlns:p14="http://schemas.microsoft.com/office/powerpoint/2010/main" val="19239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03717-A81C-3452-C1D9-87AFD9EA290B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4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F3993-9B79-4257-AD96-1B088756D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1EBF9-7AD2-40B4-B3C3-96D550D06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1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00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weep k2 3x.wav" descr="sweep k2 3x.wav">
            <a:hlinkClick r:id="" action="ppaction://media"/>
            <a:extLst>
              <a:ext uri="{FF2B5EF4-FFF2-40B4-BE49-F238E27FC236}">
                <a16:creationId xmlns:a16="http://schemas.microsoft.com/office/drawing/2014/main" id="{8440B9D3-B42C-B9A6-E7A0-F0D02DFB6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FM sound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C48446-876F-434A-B50C-E39402E218C6}"/>
              </a:ext>
            </a:extLst>
          </p:cNvPr>
          <p:cNvSpPr/>
          <p:nvPr/>
        </p:nvSpPr>
        <p:spPr>
          <a:xfrm>
            <a:off x="4867275" y="2533650"/>
            <a:ext cx="2457450" cy="17907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repeatCount="20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E420B-0571-544E-5DBF-04FCBD0AA83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D29D-4F5A-6369-1DDD-7C3ED7E2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social reward</a:t>
            </a:r>
          </a:p>
        </p:txBody>
      </p:sp>
      <p:pic>
        <p:nvPicPr>
          <p:cNvPr id="2" name="socialreward">
            <a:hlinkClick r:id="" action="ppaction://media"/>
            <a:extLst>
              <a:ext uri="{FF2B5EF4-FFF2-40B4-BE49-F238E27FC236}">
                <a16:creationId xmlns:a16="http://schemas.microsoft.com/office/drawing/2014/main" id="{191B2325-A3D6-47A6-B0D9-249F432453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52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29D49-3C35-258C-03A2-7B1CD2D5066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D9BB8E-6F68-46F5-AA72-6847C4F98EA0}"/>
              </a:ext>
            </a:extLst>
          </p:cNvPr>
          <p:cNvSpPr/>
          <p:nvPr/>
        </p:nvSpPr>
        <p:spPr>
          <a:xfrm>
            <a:off x="-125002" y="2687782"/>
            <a:ext cx="12442004" cy="41702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15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14</Words>
  <Application>Microsoft Office PowerPoint</Application>
  <PresentationFormat>Widescreen</PresentationFormat>
  <Paragraphs>10</Paragraphs>
  <Slides>22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Kanwal</cp:lastModifiedBy>
  <cp:revision>26</cp:revision>
  <dcterms:created xsi:type="dcterms:W3CDTF">2022-07-08T15:21:05Z</dcterms:created>
  <dcterms:modified xsi:type="dcterms:W3CDTF">2022-08-11T18:03:12Z</dcterms:modified>
</cp:coreProperties>
</file>